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E1524-AB2D-4B90-AD40-39FE3555C46C}" v="90" dt="2024-03-08T00:50:21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3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Ferreira" userId="344850b157f95b69" providerId="LiveId" clId="{426E1524-AB2D-4B90-AD40-39FE3555C46C}"/>
    <pc:docChg chg="undo custSel addSld modSld">
      <pc:chgData name="Tiago Ferreira" userId="344850b157f95b69" providerId="LiveId" clId="{426E1524-AB2D-4B90-AD40-39FE3555C46C}" dt="2024-03-08T00:50:38.586" v="335" actId="1076"/>
      <pc:docMkLst>
        <pc:docMk/>
      </pc:docMkLst>
      <pc:sldChg chg="addSp delSp modSp mod">
        <pc:chgData name="Tiago Ferreira" userId="344850b157f95b69" providerId="LiveId" clId="{426E1524-AB2D-4B90-AD40-39FE3555C46C}" dt="2024-03-08T00:50:38.586" v="335" actId="1076"/>
        <pc:sldMkLst>
          <pc:docMk/>
          <pc:sldMk cId="3498029734" sldId="256"/>
        </pc:sldMkLst>
        <pc:spChg chg="mod">
          <ac:chgData name="Tiago Ferreira" userId="344850b157f95b69" providerId="LiveId" clId="{426E1524-AB2D-4B90-AD40-39FE3555C46C}" dt="2024-03-07T22:06:45.991" v="170" actId="113"/>
          <ac:spMkLst>
            <pc:docMk/>
            <pc:sldMk cId="3498029734" sldId="256"/>
            <ac:spMk id="2" creationId="{0FF450A1-B8AF-BF2A-7E0A-25CF00EC4DF9}"/>
          </ac:spMkLst>
        </pc:spChg>
        <pc:spChg chg="mod">
          <ac:chgData name="Tiago Ferreira" userId="344850b157f95b69" providerId="LiveId" clId="{426E1524-AB2D-4B90-AD40-39FE3555C46C}" dt="2024-03-07T22:06:57.249" v="172"/>
          <ac:spMkLst>
            <pc:docMk/>
            <pc:sldMk cId="3498029734" sldId="256"/>
            <ac:spMk id="3" creationId="{555855AA-DC4A-082C-E2D9-4EB399FF8534}"/>
          </ac:spMkLst>
        </pc:spChg>
        <pc:spChg chg="add mod">
          <ac:chgData name="Tiago Ferreira" userId="344850b157f95b69" providerId="LiveId" clId="{426E1524-AB2D-4B90-AD40-39FE3555C46C}" dt="2024-03-08T00:50:38.586" v="335" actId="1076"/>
          <ac:spMkLst>
            <pc:docMk/>
            <pc:sldMk cId="3498029734" sldId="256"/>
            <ac:spMk id="6" creationId="{FB1FD7E0-EA28-6719-AEF9-57828EC00D02}"/>
          </ac:spMkLst>
        </pc:spChg>
        <pc:picChg chg="add del">
          <ac:chgData name="Tiago Ferreira" userId="344850b157f95b69" providerId="LiveId" clId="{426E1524-AB2D-4B90-AD40-39FE3555C46C}" dt="2024-03-07T21:52:36.168" v="1" actId="478"/>
          <ac:picMkLst>
            <pc:docMk/>
            <pc:sldMk cId="3498029734" sldId="256"/>
            <ac:picMk id="5" creationId="{10AFD457-854C-6780-6336-B5EA0345B58F}"/>
          </ac:picMkLst>
        </pc:picChg>
        <pc:picChg chg="add mod">
          <ac:chgData name="Tiago Ferreira" userId="344850b157f95b69" providerId="LiveId" clId="{426E1524-AB2D-4B90-AD40-39FE3555C46C}" dt="2024-03-08T00:50:21.940" v="332" actId="732"/>
          <ac:picMkLst>
            <pc:docMk/>
            <pc:sldMk cId="3498029734" sldId="256"/>
            <ac:picMk id="1026" creationId="{2523E25F-E0AC-041C-B7F3-8EB4DA22040B}"/>
          </ac:picMkLst>
        </pc:picChg>
      </pc:sldChg>
      <pc:sldChg chg="addSp modSp mod">
        <pc:chgData name="Tiago Ferreira" userId="344850b157f95b69" providerId="LiveId" clId="{426E1524-AB2D-4B90-AD40-39FE3555C46C}" dt="2024-03-07T21:53:59.570" v="17" actId="14100"/>
        <pc:sldMkLst>
          <pc:docMk/>
          <pc:sldMk cId="1636118480" sldId="260"/>
        </pc:sldMkLst>
        <pc:spChg chg="mod">
          <ac:chgData name="Tiago Ferreira" userId="344850b157f95b69" providerId="LiveId" clId="{426E1524-AB2D-4B90-AD40-39FE3555C46C}" dt="2024-03-07T21:53:32.932" v="8" actId="14100"/>
          <ac:spMkLst>
            <pc:docMk/>
            <pc:sldMk cId="1636118480" sldId="260"/>
            <ac:spMk id="6" creationId="{37B4F784-600E-25B1-A0F4-B4A9C90BBCA1}"/>
          </ac:spMkLst>
        </pc:spChg>
        <pc:spChg chg="mod">
          <ac:chgData name="Tiago Ferreira" userId="344850b157f95b69" providerId="LiveId" clId="{426E1524-AB2D-4B90-AD40-39FE3555C46C}" dt="2024-03-07T21:53:10.391" v="3" actId="1076"/>
          <ac:spMkLst>
            <pc:docMk/>
            <pc:sldMk cId="1636118480" sldId="260"/>
            <ac:spMk id="10" creationId="{D80C37FE-4FFD-CF7C-3F86-A8414D77105F}"/>
          </ac:spMkLst>
        </pc:spChg>
        <pc:picChg chg="mod">
          <ac:chgData name="Tiago Ferreira" userId="344850b157f95b69" providerId="LiveId" clId="{426E1524-AB2D-4B90-AD40-39FE3555C46C}" dt="2024-03-07T21:53:18.964" v="5" actId="1076"/>
          <ac:picMkLst>
            <pc:docMk/>
            <pc:sldMk cId="1636118480" sldId="260"/>
            <ac:picMk id="5" creationId="{D1209005-2C36-D610-88C3-71FEB9EBF7BD}"/>
          </ac:picMkLst>
        </pc:picChg>
        <pc:picChg chg="add mod">
          <ac:chgData name="Tiago Ferreira" userId="344850b157f95b69" providerId="LiveId" clId="{426E1524-AB2D-4B90-AD40-39FE3555C46C}" dt="2024-03-07T21:53:43.064" v="13" actId="1076"/>
          <ac:picMkLst>
            <pc:docMk/>
            <pc:sldMk cId="1636118480" sldId="260"/>
            <ac:picMk id="8" creationId="{033B35E5-C22C-5472-DF45-54495BDA0FF6}"/>
          </ac:picMkLst>
        </pc:picChg>
        <pc:picChg chg="mod">
          <ac:chgData name="Tiago Ferreira" userId="344850b157f95b69" providerId="LiveId" clId="{426E1524-AB2D-4B90-AD40-39FE3555C46C}" dt="2024-03-07T21:53:10.391" v="3" actId="1076"/>
          <ac:picMkLst>
            <pc:docMk/>
            <pc:sldMk cId="1636118480" sldId="260"/>
            <ac:picMk id="14" creationId="{D4BBC3AD-05CA-362D-BDBF-0FECD4194EBF}"/>
          </ac:picMkLst>
        </pc:picChg>
        <pc:picChg chg="mod">
          <ac:chgData name="Tiago Ferreira" userId="344850b157f95b69" providerId="LiveId" clId="{426E1524-AB2D-4B90-AD40-39FE3555C46C}" dt="2024-03-07T21:53:10.391" v="3" actId="1076"/>
          <ac:picMkLst>
            <pc:docMk/>
            <pc:sldMk cId="1636118480" sldId="260"/>
            <ac:picMk id="15" creationId="{A2FDAF4E-AAE7-A0FC-55A7-4CC6498D901A}"/>
          </ac:picMkLst>
        </pc:picChg>
        <pc:cxnChg chg="mod">
          <ac:chgData name="Tiago Ferreira" userId="344850b157f95b69" providerId="LiveId" clId="{426E1524-AB2D-4B90-AD40-39FE3555C46C}" dt="2024-03-07T21:53:32.932" v="8" actId="14100"/>
          <ac:cxnSpMkLst>
            <pc:docMk/>
            <pc:sldMk cId="1636118480" sldId="260"/>
            <ac:cxnSpMk id="7" creationId="{EB0F89DD-4604-8119-DECF-A268C1F016C5}"/>
          </ac:cxnSpMkLst>
        </pc:cxnChg>
        <pc:cxnChg chg="add mod">
          <ac:chgData name="Tiago Ferreira" userId="344850b157f95b69" providerId="LiveId" clId="{426E1524-AB2D-4B90-AD40-39FE3555C46C}" dt="2024-03-07T21:53:59.570" v="17" actId="14100"/>
          <ac:cxnSpMkLst>
            <pc:docMk/>
            <pc:sldMk cId="1636118480" sldId="260"/>
            <ac:cxnSpMk id="9" creationId="{C61D4D6F-8508-61FA-E6C7-EBEFF44EDF4D}"/>
          </ac:cxnSpMkLst>
        </pc:cxnChg>
        <pc:cxnChg chg="mod">
          <ac:chgData name="Tiago Ferreira" userId="344850b157f95b69" providerId="LiveId" clId="{426E1524-AB2D-4B90-AD40-39FE3555C46C}" dt="2024-03-07T21:53:48.733" v="14" actId="1076"/>
          <ac:cxnSpMkLst>
            <pc:docMk/>
            <pc:sldMk cId="1636118480" sldId="260"/>
            <ac:cxnSpMk id="11" creationId="{A9CE0781-FFEC-F90E-4739-21D4551C404E}"/>
          </ac:cxnSpMkLst>
        </pc:cxnChg>
        <pc:cxnChg chg="mod">
          <ac:chgData name="Tiago Ferreira" userId="344850b157f95b69" providerId="LiveId" clId="{426E1524-AB2D-4B90-AD40-39FE3555C46C}" dt="2024-03-07T21:53:10.391" v="3" actId="1076"/>
          <ac:cxnSpMkLst>
            <pc:docMk/>
            <pc:sldMk cId="1636118480" sldId="260"/>
            <ac:cxnSpMk id="17" creationId="{A4F5D8B7-4163-0B6E-82F5-0F8466E4A123}"/>
          </ac:cxnSpMkLst>
        </pc:cxnChg>
        <pc:cxnChg chg="mod">
          <ac:chgData name="Tiago Ferreira" userId="344850b157f95b69" providerId="LiveId" clId="{426E1524-AB2D-4B90-AD40-39FE3555C46C}" dt="2024-03-07T21:53:10.391" v="3" actId="1076"/>
          <ac:cxnSpMkLst>
            <pc:docMk/>
            <pc:sldMk cId="1636118480" sldId="260"/>
            <ac:cxnSpMk id="18" creationId="{F4D4CF88-69A8-21B7-352C-C74E39EDB830}"/>
          </ac:cxnSpMkLst>
        </pc:cxnChg>
      </pc:sldChg>
      <pc:sldChg chg="addSp delSp modSp new mod">
        <pc:chgData name="Tiago Ferreira" userId="344850b157f95b69" providerId="LiveId" clId="{426E1524-AB2D-4B90-AD40-39FE3555C46C}" dt="2024-03-07T22:05:20.510" v="97" actId="1076"/>
        <pc:sldMkLst>
          <pc:docMk/>
          <pc:sldMk cId="2655403706" sldId="261"/>
        </pc:sldMkLst>
        <pc:spChg chg="del">
          <ac:chgData name="Tiago Ferreira" userId="344850b157f95b69" providerId="LiveId" clId="{426E1524-AB2D-4B90-AD40-39FE3555C46C}" dt="2024-03-07T21:55:58.169" v="20" actId="478"/>
          <ac:spMkLst>
            <pc:docMk/>
            <pc:sldMk cId="2655403706" sldId="261"/>
            <ac:spMk id="2" creationId="{2C7A84C5-0DFF-B7A0-A95F-7FBB7DA2C2C5}"/>
          </ac:spMkLst>
        </pc:spChg>
        <pc:spChg chg="del">
          <ac:chgData name="Tiago Ferreira" userId="344850b157f95b69" providerId="LiveId" clId="{426E1524-AB2D-4B90-AD40-39FE3555C46C}" dt="2024-03-07T21:55:56.495" v="19" actId="478"/>
          <ac:spMkLst>
            <pc:docMk/>
            <pc:sldMk cId="2655403706" sldId="261"/>
            <ac:spMk id="3" creationId="{4C60335F-F19E-A3F1-47C0-1A7BAEE0DC3B}"/>
          </ac:spMkLst>
        </pc:spChg>
        <pc:spChg chg="add mod">
          <ac:chgData name="Tiago Ferreira" userId="344850b157f95b69" providerId="LiveId" clId="{426E1524-AB2D-4B90-AD40-39FE3555C46C}" dt="2024-03-07T22:03:24.587" v="41" actId="1076"/>
          <ac:spMkLst>
            <pc:docMk/>
            <pc:sldMk cId="2655403706" sldId="261"/>
            <ac:spMk id="10" creationId="{A7A16EA0-7758-F2EA-531A-14563BAFBC51}"/>
          </ac:spMkLst>
        </pc:spChg>
        <pc:spChg chg="add mod">
          <ac:chgData name="Tiago Ferreira" userId="344850b157f95b69" providerId="LiveId" clId="{426E1524-AB2D-4B90-AD40-39FE3555C46C}" dt="2024-03-07T22:03:50.721" v="67" actId="1076"/>
          <ac:spMkLst>
            <pc:docMk/>
            <pc:sldMk cId="2655403706" sldId="261"/>
            <ac:spMk id="13" creationId="{2C969B76-7729-4239-43B4-BE0C4B6B3895}"/>
          </ac:spMkLst>
        </pc:spChg>
        <pc:spChg chg="add del mod">
          <ac:chgData name="Tiago Ferreira" userId="344850b157f95b69" providerId="LiveId" clId="{426E1524-AB2D-4B90-AD40-39FE3555C46C}" dt="2024-03-07T22:03:58.703" v="69" actId="478"/>
          <ac:spMkLst>
            <pc:docMk/>
            <pc:sldMk cId="2655403706" sldId="261"/>
            <ac:spMk id="18" creationId="{BB5BE21B-570E-3821-8508-5ECDFC71CE78}"/>
          </ac:spMkLst>
        </pc:spChg>
        <pc:spChg chg="add mod">
          <ac:chgData name="Tiago Ferreira" userId="344850b157f95b69" providerId="LiveId" clId="{426E1524-AB2D-4B90-AD40-39FE3555C46C}" dt="2024-03-07T22:05:20.510" v="97" actId="1076"/>
          <ac:spMkLst>
            <pc:docMk/>
            <pc:sldMk cId="2655403706" sldId="261"/>
            <ac:spMk id="21" creationId="{40FC84A7-F762-0D83-5516-BAEE482681BA}"/>
          </ac:spMkLst>
        </pc:spChg>
        <pc:picChg chg="add mod">
          <ac:chgData name="Tiago Ferreira" userId="344850b157f95b69" providerId="LiveId" clId="{426E1524-AB2D-4B90-AD40-39FE3555C46C}" dt="2024-03-07T21:56:07.616" v="25" actId="1076"/>
          <ac:picMkLst>
            <pc:docMk/>
            <pc:sldMk cId="2655403706" sldId="261"/>
            <ac:picMk id="5" creationId="{6FD0AAE6-1118-C4EB-4432-1FCB11A9AC56}"/>
          </ac:picMkLst>
        </pc:picChg>
        <pc:picChg chg="add mod">
          <ac:chgData name="Tiago Ferreira" userId="344850b157f95b69" providerId="LiveId" clId="{426E1524-AB2D-4B90-AD40-39FE3555C46C}" dt="2024-03-07T22:02:48.183" v="38" actId="1076"/>
          <ac:picMkLst>
            <pc:docMk/>
            <pc:sldMk cId="2655403706" sldId="261"/>
            <ac:picMk id="7" creationId="{24E21918-83C1-85D5-4B6A-3882BA2FE106}"/>
          </ac:picMkLst>
        </pc:picChg>
        <pc:picChg chg="add mod">
          <ac:chgData name="Tiago Ferreira" userId="344850b157f95b69" providerId="LiveId" clId="{426E1524-AB2D-4B90-AD40-39FE3555C46C}" dt="2024-03-07T22:02:45.434" v="37" actId="1076"/>
          <ac:picMkLst>
            <pc:docMk/>
            <pc:sldMk cId="2655403706" sldId="261"/>
            <ac:picMk id="9" creationId="{A10B9735-59DD-E376-E687-A17F6E727F22}"/>
          </ac:picMkLst>
        </pc:picChg>
        <pc:cxnChg chg="add mod">
          <ac:chgData name="Tiago Ferreira" userId="344850b157f95b69" providerId="LiveId" clId="{426E1524-AB2D-4B90-AD40-39FE3555C46C}" dt="2024-03-07T22:03:20.585" v="39"/>
          <ac:cxnSpMkLst>
            <pc:docMk/>
            <pc:sldMk cId="2655403706" sldId="261"/>
            <ac:cxnSpMk id="11" creationId="{CB962F35-6587-20CD-4745-9387CD9D98D4}"/>
          </ac:cxnSpMkLst>
        </pc:cxnChg>
        <pc:cxnChg chg="add mod">
          <ac:chgData name="Tiago Ferreira" userId="344850b157f95b69" providerId="LiveId" clId="{426E1524-AB2D-4B90-AD40-39FE3555C46C}" dt="2024-03-07T22:03:20.585" v="39"/>
          <ac:cxnSpMkLst>
            <pc:docMk/>
            <pc:sldMk cId="2655403706" sldId="261"/>
            <ac:cxnSpMk id="12" creationId="{2CE04489-6DDC-19CD-C127-CA5EAEBA5EF0}"/>
          </ac:cxnSpMkLst>
        </pc:cxnChg>
        <pc:cxnChg chg="add mod">
          <ac:chgData name="Tiago Ferreira" userId="344850b157f95b69" providerId="LiveId" clId="{426E1524-AB2D-4B90-AD40-39FE3555C46C}" dt="2024-03-07T22:03:33.922" v="44" actId="14100"/>
          <ac:cxnSpMkLst>
            <pc:docMk/>
            <pc:sldMk cId="2655403706" sldId="261"/>
            <ac:cxnSpMk id="14" creationId="{0200A0B3-7F95-2B27-3AFF-0EBC3C51EB8F}"/>
          </ac:cxnSpMkLst>
        </pc:cxnChg>
        <pc:cxnChg chg="add mod">
          <ac:chgData name="Tiago Ferreira" userId="344850b157f95b69" providerId="LiveId" clId="{426E1524-AB2D-4B90-AD40-39FE3555C46C}" dt="2024-03-07T22:03:33.922" v="44" actId="14100"/>
          <ac:cxnSpMkLst>
            <pc:docMk/>
            <pc:sldMk cId="2655403706" sldId="261"/>
            <ac:cxnSpMk id="15" creationId="{66C0A178-39F1-1402-AD69-5BB33D719CFF}"/>
          </ac:cxnSpMkLst>
        </pc:cxnChg>
        <pc:cxnChg chg="add del mod">
          <ac:chgData name="Tiago Ferreira" userId="344850b157f95b69" providerId="LiveId" clId="{426E1524-AB2D-4B90-AD40-39FE3555C46C}" dt="2024-03-07T22:03:58.703" v="69" actId="478"/>
          <ac:cxnSpMkLst>
            <pc:docMk/>
            <pc:sldMk cId="2655403706" sldId="261"/>
            <ac:cxnSpMk id="19" creationId="{0040AC76-096E-33B1-90BE-73AB7899EA73}"/>
          </ac:cxnSpMkLst>
        </pc:cxnChg>
        <pc:cxnChg chg="add del mod">
          <ac:chgData name="Tiago Ferreira" userId="344850b157f95b69" providerId="LiveId" clId="{426E1524-AB2D-4B90-AD40-39FE3555C46C}" dt="2024-03-07T22:03:58.703" v="69" actId="478"/>
          <ac:cxnSpMkLst>
            <pc:docMk/>
            <pc:sldMk cId="2655403706" sldId="261"/>
            <ac:cxnSpMk id="20" creationId="{C84E5D4D-7019-7A97-AE7F-8C0AB3F85767}"/>
          </ac:cxnSpMkLst>
        </pc:cxnChg>
        <pc:cxnChg chg="add del mod">
          <ac:chgData name="Tiago Ferreira" userId="344850b157f95b69" providerId="LiveId" clId="{426E1524-AB2D-4B90-AD40-39FE3555C46C}" dt="2024-03-07T22:04:03.600" v="71" actId="478"/>
          <ac:cxnSpMkLst>
            <pc:docMk/>
            <pc:sldMk cId="2655403706" sldId="261"/>
            <ac:cxnSpMk id="22" creationId="{5AB1E897-C4A3-2B2B-2E18-C2F5D505C06C}"/>
          </ac:cxnSpMkLst>
        </pc:cxnChg>
        <pc:cxnChg chg="add del mod">
          <ac:chgData name="Tiago Ferreira" userId="344850b157f95b69" providerId="LiveId" clId="{426E1524-AB2D-4B90-AD40-39FE3555C46C}" dt="2024-03-07T22:04:05.629" v="72" actId="478"/>
          <ac:cxnSpMkLst>
            <pc:docMk/>
            <pc:sldMk cId="2655403706" sldId="261"/>
            <ac:cxnSpMk id="23" creationId="{B4D3A3D1-52A1-A5FE-3601-EC79D226868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112CF-9489-B0A4-9698-5E395DCA1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91214-8260-EB13-F248-8C41542F1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3730C2-4C2E-0DBD-DD07-70472DF1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26CFAB-9B15-A884-627E-F5E2D603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57E5C27-C50A-760A-C839-009F80F9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845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339CD-F3AA-AFC7-3CC6-B6703C66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C04AD26-46E7-F032-67B0-67EE3692A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F0948A8-C324-1551-2EFE-B331D0F0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6B9AEC0-ADCD-A944-6A9E-DDB554B8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62B9BD-4914-02E5-958E-F6F43C2A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91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D3290B-6EC1-F05D-4D8B-B43110110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B1D7866-D396-09BD-C16D-BDD8908A1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1A0545F-FDF4-0085-31BD-202EA7E9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37CA37B-A47C-8523-21B1-0686E385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F88E1A8-F984-542B-DBF8-11F275C4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35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BB268-A5FA-CA7A-B0B3-9BDAA873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1EA04-7165-2433-6078-30C7D298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46B3C8-C6B9-5E24-A20E-A5B60727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4DDF3C6-0C20-EB4F-05ED-F712E4A3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DEC02B9-3BA2-3E13-F19B-56009E1F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268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3C86D-5387-167D-F519-224B672F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C7E624-41D6-CBA6-BB49-EFE91EDF3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32A7A3-E9B4-1882-2D8C-6DBC3E18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C43443-B756-7F85-7C10-E818287D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5559CDB-CB33-D8C0-3641-E4674549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339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F2D5-85F6-28C9-A8DF-364F6E66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BD96D5-D923-B51A-A452-90CBD7F90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8F72468-A44F-507D-3C65-9BEB8764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D5BA23C-1DC0-EA46-F0AB-472D3766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CD88FDF-2FD6-6431-AEF0-5D3F3507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E71D941-7656-86C5-5E54-9ADEF1A6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177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FE1CF-1DF9-CED5-56A7-E62855C9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FCAD66D-9492-8153-800E-BD8CB6BE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8F9C32D-112D-CD92-EACF-20E499C40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7126C89-854A-E5C7-6A23-5DA9206F0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EAB05A9-4FE8-9A86-94BA-6F3478CA1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BD6748A-53A3-101D-1C41-EB5204DE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4874340-07DF-92CC-0C2F-767015A5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4A2C1CB-3ABB-9B6B-25B8-1664611E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49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1E0F0-C536-68CC-F7BB-E2911B80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91749BF-BFAF-8AD1-1061-5E9CDB86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E5BE324-0E9F-3CD0-889E-372E786D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1A0FB95-750A-A7AE-20CE-41330461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394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C3348AF-9F0D-5EF3-7EAF-82BDE04E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8C8CF7B-F517-6E52-B56D-6905A379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EF18B-7D18-9B69-35A9-1042108C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199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221FE-A680-671F-7B94-17BFE6BD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FC0074-AECC-7F8F-9F86-99CD6D4F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CBE915A-41BA-3CD9-A301-292CC9844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0646DCB-79BA-C88D-DD9A-84BE722F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61160E5-7F58-E152-37A9-9C9C901E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7719620-6BC3-1AED-2024-96BF0FDB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03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460DF-8333-2467-02F3-901D3EE3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3BCA517-33C6-347C-258D-23037C0B7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C4092A7-1F30-8D24-2961-F99CCDFF2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F636A2-BA41-4682-CEC4-C0289620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E11AA-7947-34FE-76AB-E2CE71E6B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47D1A6C-1976-FD2D-C292-A17BA038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200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F821B46-3B90-D841-C64A-8B1DCF5B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5C3DCD-85D7-512C-6D0C-81D1C96D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5773DA8-5946-32D6-6FEA-3D6D0FC84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F0C27-881D-4C6D-B676-6ECE08D1729E}" type="datetimeFigureOut">
              <a:rPr lang="pt-PT" smtClean="0"/>
              <a:t>07/03/2024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AFCB2B-1EFB-96B0-EB75-81010326C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BBA4FE9-53C3-7E80-C73D-C5D44C201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A3D24-340D-473B-8122-15768CB85B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785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4,748 Cow Logo Royalty-Free Photos and Stock Images | Shutterstock">
            <a:extLst>
              <a:ext uri="{FF2B5EF4-FFF2-40B4-BE49-F238E27FC236}">
                <a16:creationId xmlns:a16="http://schemas.microsoft.com/office/drawing/2014/main" id="{2523E25F-E0AC-041C-B7F3-8EB4DA220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b="9685"/>
          <a:stretch/>
        </p:blipFill>
        <p:spPr bwMode="auto">
          <a:xfrm>
            <a:off x="0" y="-66501"/>
            <a:ext cx="7625542" cy="692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F450A1-B8AF-BF2A-7E0A-25CF00EC4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Diagrama</a:t>
            </a:r>
            <a:r>
              <a:rPr lang="pt-PT" b="1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5855AA-DC4A-082C-E2D9-4EB399FF8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Identificação das </a:t>
            </a:r>
            <a:r>
              <a:rPr lang="pt-PT" b="1" dirty="0" err="1">
                <a:solidFill>
                  <a:srgbClr val="C00000"/>
                </a:solidFill>
              </a:rPr>
              <a:t>Micro-Frontends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B1FD7E0-EA28-6719-AEF9-57828EC00D02}"/>
              </a:ext>
            </a:extLst>
          </p:cNvPr>
          <p:cNvSpPr txBox="1">
            <a:spLocks/>
          </p:cNvSpPr>
          <p:nvPr/>
        </p:nvSpPr>
        <p:spPr>
          <a:xfrm>
            <a:off x="222764" y="54697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b="1" dirty="0">
                <a:solidFill>
                  <a:srgbClr val="C00000"/>
                </a:solidFill>
              </a:rPr>
              <a:t>Grupo 47</a:t>
            </a:r>
          </a:p>
          <a:p>
            <a:pPr algn="l"/>
            <a:r>
              <a:rPr lang="pt-PT" sz="1800" b="1" dirty="0">
                <a:solidFill>
                  <a:srgbClr val="C00000"/>
                </a:solidFill>
              </a:rPr>
              <a:t>Paulo Carvalho 62688</a:t>
            </a:r>
          </a:p>
          <a:p>
            <a:pPr algn="l"/>
            <a:r>
              <a:rPr lang="pt-PT" sz="1800" b="1" dirty="0">
                <a:solidFill>
                  <a:srgbClr val="C00000"/>
                </a:solidFill>
              </a:rPr>
              <a:t>Tiago Ferreira 56963</a:t>
            </a:r>
          </a:p>
        </p:txBody>
      </p:sp>
    </p:spTree>
    <p:extLst>
      <p:ext uri="{BB962C8B-B14F-4D97-AF65-F5344CB8AC3E}">
        <p14:creationId xmlns:p14="http://schemas.microsoft.com/office/powerpoint/2010/main" val="349802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D65AC5-3F8D-13AA-76C0-E29D5F4D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0" y="943561"/>
            <a:ext cx="2624527" cy="57185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4987F4-CCD5-5A0F-D7A8-75229E5997D3}"/>
              </a:ext>
            </a:extLst>
          </p:cNvPr>
          <p:cNvSpPr txBox="1"/>
          <p:nvPr/>
        </p:nvSpPr>
        <p:spPr>
          <a:xfrm>
            <a:off x="2328203" y="189913"/>
            <a:ext cx="335514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Login/Conta do utilizador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F60C5B-2E0F-344E-920D-1F5B0813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43" y="943561"/>
            <a:ext cx="2686930" cy="572452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7FC964F-9BD6-ED84-261F-F6A9D8AF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836" y="1030255"/>
            <a:ext cx="2681840" cy="572452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F9F631-F52A-6BE5-AC87-F8A526D5D5AC}"/>
              </a:ext>
            </a:extLst>
          </p:cNvPr>
          <p:cNvSpPr txBox="1"/>
          <p:nvPr/>
        </p:nvSpPr>
        <p:spPr>
          <a:xfrm>
            <a:off x="7176504" y="103219"/>
            <a:ext cx="2811558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Serviço de Notícias e Atualizações</a:t>
            </a:r>
          </a:p>
          <a:p>
            <a:endParaRPr lang="pt-PT" b="1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106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D6F4BF-E636-4CF2-4CD6-0656BF99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9" y="629475"/>
            <a:ext cx="2946145" cy="61897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DBCC54-2DC4-6B77-AFFD-0194A9CA42E7}"/>
              </a:ext>
            </a:extLst>
          </p:cNvPr>
          <p:cNvSpPr txBox="1"/>
          <p:nvPr/>
        </p:nvSpPr>
        <p:spPr>
          <a:xfrm>
            <a:off x="1560231" y="151282"/>
            <a:ext cx="129759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Estatística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97CAD9-0C24-378A-E8F3-F545B7A9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428" y="599527"/>
            <a:ext cx="2946145" cy="61683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93E5311-2049-39CF-8D75-1C1240FE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970" y="689659"/>
            <a:ext cx="2946144" cy="607820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510535-1457-17F3-B746-088492E7C679}"/>
              </a:ext>
            </a:extLst>
          </p:cNvPr>
          <p:cNvSpPr txBox="1"/>
          <p:nvPr/>
        </p:nvSpPr>
        <p:spPr>
          <a:xfrm>
            <a:off x="6813433" y="1844095"/>
            <a:ext cx="200067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Lista de Produtos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3D440DAE-C6A4-3522-2F18-0F6547F78783}"/>
              </a:ext>
            </a:extLst>
          </p:cNvPr>
          <p:cNvCxnSpPr>
            <a:cxnSpLocks/>
          </p:cNvCxnSpPr>
          <p:nvPr/>
        </p:nvCxnSpPr>
        <p:spPr>
          <a:xfrm flipH="1">
            <a:off x="5605975" y="2262664"/>
            <a:ext cx="2186108" cy="923668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E7430DD1-746F-3D23-46DC-B46B63F94025}"/>
              </a:ext>
            </a:extLst>
          </p:cNvPr>
          <p:cNvCxnSpPr>
            <a:cxnSpLocks/>
          </p:cNvCxnSpPr>
          <p:nvPr/>
        </p:nvCxnSpPr>
        <p:spPr>
          <a:xfrm>
            <a:off x="7940824" y="2262664"/>
            <a:ext cx="956991" cy="218976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5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DA85FE-AA18-C63C-F6BF-96267565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8" y="752622"/>
            <a:ext cx="2671610" cy="57466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290729-1ED4-94B9-256D-DDEDEBA9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71" y="865162"/>
            <a:ext cx="2534536" cy="53246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7C7167-0997-E0F1-D7A0-4B5D58C70966}"/>
              </a:ext>
            </a:extLst>
          </p:cNvPr>
          <p:cNvSpPr txBox="1"/>
          <p:nvPr/>
        </p:nvSpPr>
        <p:spPr>
          <a:xfrm>
            <a:off x="3208483" y="407962"/>
            <a:ext cx="211718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Destaques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4810572-A3EE-DF58-616D-A14B10ECF8AC}"/>
              </a:ext>
            </a:extLst>
          </p:cNvPr>
          <p:cNvCxnSpPr>
            <a:cxnSpLocks/>
          </p:cNvCxnSpPr>
          <p:nvPr/>
        </p:nvCxnSpPr>
        <p:spPr>
          <a:xfrm flipH="1">
            <a:off x="3256671" y="865163"/>
            <a:ext cx="970671" cy="176549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51E033C4-284E-F2B2-9EB8-8E2460895B02}"/>
              </a:ext>
            </a:extLst>
          </p:cNvPr>
          <p:cNvCxnSpPr>
            <a:cxnSpLocks/>
          </p:cNvCxnSpPr>
          <p:nvPr/>
        </p:nvCxnSpPr>
        <p:spPr>
          <a:xfrm>
            <a:off x="4326865" y="914400"/>
            <a:ext cx="899283" cy="279947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8401BF-7C5A-7782-C25B-71F8CABDE9AE}"/>
              </a:ext>
            </a:extLst>
          </p:cNvPr>
          <p:cNvSpPr txBox="1"/>
          <p:nvPr/>
        </p:nvSpPr>
        <p:spPr>
          <a:xfrm>
            <a:off x="7772284" y="362269"/>
            <a:ext cx="211718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</a:rPr>
              <a:t>Geolocalização</a:t>
            </a:r>
            <a:endParaRPr lang="pt-PT" b="1" dirty="0">
              <a:solidFill>
                <a:schemeClr val="bg1"/>
              </a:solidFill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A55BD2F3-812D-3A8C-B7ED-57D65D7AEC2B}"/>
              </a:ext>
            </a:extLst>
          </p:cNvPr>
          <p:cNvCxnSpPr>
            <a:cxnSpLocks/>
          </p:cNvCxnSpPr>
          <p:nvPr/>
        </p:nvCxnSpPr>
        <p:spPr>
          <a:xfrm flipH="1">
            <a:off x="7860207" y="914400"/>
            <a:ext cx="970671" cy="176549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29F031BB-0E20-073F-F001-C22D6A86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49" y="777294"/>
            <a:ext cx="2787049" cy="5588391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C9D2F70D-F6E6-DA0C-155C-DC751B79501E}"/>
              </a:ext>
            </a:extLst>
          </p:cNvPr>
          <p:cNvCxnSpPr>
            <a:cxnSpLocks/>
          </p:cNvCxnSpPr>
          <p:nvPr/>
        </p:nvCxnSpPr>
        <p:spPr>
          <a:xfrm>
            <a:off x="8888353" y="868680"/>
            <a:ext cx="959032" cy="13188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4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1209005-2C36-D610-88C3-71FEB9EB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97" y="698136"/>
            <a:ext cx="2693011" cy="56763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B4F784-600E-25B1-A0F4-B4A9C90BBCA1}"/>
              </a:ext>
            </a:extLst>
          </p:cNvPr>
          <p:cNvSpPr txBox="1"/>
          <p:nvPr/>
        </p:nvSpPr>
        <p:spPr>
          <a:xfrm>
            <a:off x="1035031" y="406390"/>
            <a:ext cx="200067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Produto</a:t>
            </a: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EB0F89DD-4604-8119-DECF-A268C1F016C5}"/>
              </a:ext>
            </a:extLst>
          </p:cNvPr>
          <p:cNvCxnSpPr>
            <a:cxnSpLocks/>
          </p:cNvCxnSpPr>
          <p:nvPr/>
        </p:nvCxnSpPr>
        <p:spPr>
          <a:xfrm>
            <a:off x="2080771" y="967423"/>
            <a:ext cx="1504396" cy="180348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0C37FE-4FFD-CF7C-3F86-A8414D77105F}"/>
              </a:ext>
            </a:extLst>
          </p:cNvPr>
          <p:cNvSpPr txBox="1"/>
          <p:nvPr/>
        </p:nvSpPr>
        <p:spPr>
          <a:xfrm>
            <a:off x="6589027" y="877064"/>
            <a:ext cx="200067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Feedback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A9CE0781-FFEC-F90E-4739-21D4551C404E}"/>
              </a:ext>
            </a:extLst>
          </p:cNvPr>
          <p:cNvCxnSpPr>
            <a:cxnSpLocks/>
          </p:cNvCxnSpPr>
          <p:nvPr/>
        </p:nvCxnSpPr>
        <p:spPr>
          <a:xfrm flipH="1">
            <a:off x="5643130" y="1403990"/>
            <a:ext cx="1698771" cy="371078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D4BBC3AD-05CA-362D-BDBF-0FECD419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827" y="2437843"/>
            <a:ext cx="2231466" cy="44201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2FDAF4E-AAE7-A0FC-55A7-4CC6498D9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556" y="108589"/>
            <a:ext cx="2179578" cy="4317107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A4F5D8B7-4163-0B6E-82F5-0F8466E4A123}"/>
              </a:ext>
            </a:extLst>
          </p:cNvPr>
          <p:cNvCxnSpPr>
            <a:cxnSpLocks/>
          </p:cNvCxnSpPr>
          <p:nvPr/>
        </p:nvCxnSpPr>
        <p:spPr>
          <a:xfrm>
            <a:off x="7642168" y="1409851"/>
            <a:ext cx="0" cy="290614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4D4CF88-69A8-21B7-352C-C74E39EDB830}"/>
              </a:ext>
            </a:extLst>
          </p:cNvPr>
          <p:cNvCxnSpPr>
            <a:cxnSpLocks/>
          </p:cNvCxnSpPr>
          <p:nvPr/>
        </p:nvCxnSpPr>
        <p:spPr>
          <a:xfrm>
            <a:off x="7860868" y="1409851"/>
            <a:ext cx="2009484" cy="47657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033B35E5-C22C-5472-DF45-54495BDA0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69" y="2152195"/>
            <a:ext cx="1966353" cy="4215939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C61D4D6F-8508-61FA-E6C7-EBEFF44EDF4D}"/>
              </a:ext>
            </a:extLst>
          </p:cNvPr>
          <p:cNvCxnSpPr>
            <a:cxnSpLocks/>
          </p:cNvCxnSpPr>
          <p:nvPr/>
        </p:nvCxnSpPr>
        <p:spPr>
          <a:xfrm flipH="1">
            <a:off x="1446739" y="937132"/>
            <a:ext cx="544494" cy="205545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1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D0AAE6-1118-C4EB-4432-1FCB11A9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13" y="1079416"/>
            <a:ext cx="2780433" cy="57785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E21918-83C1-85D5-4B6A-3882BA2F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359" y="1079416"/>
            <a:ext cx="2604124" cy="5583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0B9735-59DD-E376-E687-A17F6E72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26" y="798935"/>
            <a:ext cx="2718282" cy="582291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C969B76-7729-4239-43B4-BE0C4B6B3895}"/>
              </a:ext>
            </a:extLst>
          </p:cNvPr>
          <p:cNvSpPr txBox="1"/>
          <p:nvPr/>
        </p:nvSpPr>
        <p:spPr>
          <a:xfrm>
            <a:off x="7388796" y="152604"/>
            <a:ext cx="200067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Produtos Guardados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200A0B3-7F95-2B27-3AFF-0EBC3C51EB8F}"/>
              </a:ext>
            </a:extLst>
          </p:cNvPr>
          <p:cNvCxnSpPr>
            <a:cxnSpLocks/>
          </p:cNvCxnSpPr>
          <p:nvPr/>
        </p:nvCxnSpPr>
        <p:spPr>
          <a:xfrm>
            <a:off x="8426152" y="990636"/>
            <a:ext cx="1504396" cy="180348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66C0A178-39F1-1402-AD69-5BB33D719CFF}"/>
              </a:ext>
            </a:extLst>
          </p:cNvPr>
          <p:cNvCxnSpPr>
            <a:cxnSpLocks/>
          </p:cNvCxnSpPr>
          <p:nvPr/>
        </p:nvCxnSpPr>
        <p:spPr>
          <a:xfrm flipH="1">
            <a:off x="6899564" y="960345"/>
            <a:ext cx="1437050" cy="118433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FC84A7-F762-0D83-5516-BAEE482681BA}"/>
              </a:ext>
            </a:extLst>
          </p:cNvPr>
          <p:cNvSpPr txBox="1"/>
          <p:nvPr/>
        </p:nvSpPr>
        <p:spPr>
          <a:xfrm>
            <a:off x="1422959" y="314014"/>
            <a:ext cx="2000676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Leitor de QR </a:t>
            </a:r>
            <a:r>
              <a:rPr lang="pt-PT" b="1" dirty="0" err="1">
                <a:solidFill>
                  <a:schemeClr val="bg1"/>
                </a:solidFill>
              </a:rPr>
              <a:t>codes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03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Ecrã Panorâmico</PresentationFormat>
  <Paragraphs>15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Diagrama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1</cp:revision>
  <dcterms:created xsi:type="dcterms:W3CDTF">2024-03-07T12:06:04Z</dcterms:created>
  <dcterms:modified xsi:type="dcterms:W3CDTF">2024-03-08T00:50:45Z</dcterms:modified>
</cp:coreProperties>
</file>